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2FB3-CBE9-4ED9-A635-298BC404CFEA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E883E-8504-44E3-AB0B-B08454EE0D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998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2FB3-CBE9-4ED9-A635-298BC404CFEA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E883E-8504-44E3-AB0B-B08454EE0D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68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2FB3-CBE9-4ED9-A635-298BC404CFEA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E883E-8504-44E3-AB0B-B08454EE0D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351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2FB3-CBE9-4ED9-A635-298BC404CFEA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E883E-8504-44E3-AB0B-B08454EE0D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28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2FB3-CBE9-4ED9-A635-298BC404CFEA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E883E-8504-44E3-AB0B-B08454EE0D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45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2FB3-CBE9-4ED9-A635-298BC404CFEA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E883E-8504-44E3-AB0B-B08454EE0D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522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2FB3-CBE9-4ED9-A635-298BC404CFEA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E883E-8504-44E3-AB0B-B08454EE0D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66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2FB3-CBE9-4ED9-A635-298BC404CFEA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E883E-8504-44E3-AB0B-B08454EE0D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3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2FB3-CBE9-4ED9-A635-298BC404CFEA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E883E-8504-44E3-AB0B-B08454EE0D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00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2FB3-CBE9-4ED9-A635-298BC404CFEA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E883E-8504-44E3-AB0B-B08454EE0D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2FB3-CBE9-4ED9-A635-298BC404CFEA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E883E-8504-44E3-AB0B-B08454EE0D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007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B2FB3-CBE9-4ED9-A635-298BC404CFEA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E883E-8504-44E3-AB0B-B08454EE0D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88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Rationalism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Check for Understanding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83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common element of aphorisms?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82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main claim of the Declaration of Independence?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45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Cotton Mather best known for?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76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False: Rationalists believe that people can progress towards a more perfect existence.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27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parallelism?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35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show evidence of the king’s tyranny, what does Jefferson do in the Declaration of Independence?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97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False: When Patrick Henry says, “Give me liberty or give me death!”, he is using pathos.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0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for of writing/literature came from the Puritans and is still used today.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86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deists believe about people and worshiping God?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99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rationalists believe is the best way to arrive at truth?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92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149</Words>
  <Application>Microsoft Office PowerPoint</Application>
  <PresentationFormat>On-screen Show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Rationalism </vt:lpstr>
      <vt:lpstr>1. </vt:lpstr>
      <vt:lpstr>2.</vt:lpstr>
      <vt:lpstr>3.</vt:lpstr>
      <vt:lpstr>4.</vt:lpstr>
      <vt:lpstr>5.  </vt:lpstr>
      <vt:lpstr>6.</vt:lpstr>
      <vt:lpstr>7.</vt:lpstr>
      <vt:lpstr>8. </vt:lpstr>
      <vt:lpstr>9.  </vt:lpstr>
      <vt:lpstr>10.</vt:lpstr>
    </vt:vector>
  </TitlesOfParts>
  <Company>SUHSD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Rationalism </dc:title>
  <dc:creator>michelle.clark-cadwe</dc:creator>
  <cp:lastModifiedBy>michelle.clark-cadwe</cp:lastModifiedBy>
  <cp:revision>3</cp:revision>
  <dcterms:created xsi:type="dcterms:W3CDTF">2013-11-07T23:01:30Z</dcterms:created>
  <dcterms:modified xsi:type="dcterms:W3CDTF">2013-11-07T23:17:43Z</dcterms:modified>
</cp:coreProperties>
</file>